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2A8"/>
    <a:srgbClr val="FF3399"/>
    <a:srgbClr val="FF99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7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58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87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00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089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51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198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72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1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54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35899-7AE8-4FC7-86B7-7FC256BAF618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7D06D-22E0-4FE7-961A-690F9A5F4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3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923129"/>
              </p:ext>
            </p:extLst>
          </p:nvPr>
        </p:nvGraphicFramePr>
        <p:xfrm>
          <a:off x="0" y="0"/>
          <a:ext cx="11789228" cy="6726788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3935186"/>
                <a:gridCol w="2618014"/>
                <a:gridCol w="2618014"/>
                <a:gridCol w="2618014"/>
              </a:tblGrid>
              <a:tr h="1039373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Tell</a:t>
                      </a:r>
                      <a:r>
                        <a:rPr lang="en-US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a partner how to complete this chart!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4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Masculin</a:t>
                      </a:r>
                      <a:endParaRPr lang="en-US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Féminin</a:t>
                      </a:r>
                      <a:endParaRPr lang="en-US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Pluriel</a:t>
                      </a:r>
                      <a:endParaRPr lang="en-US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My</a:t>
                      </a:r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E2A8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Your (singular/informal)</a:t>
                      </a:r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E2A8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His/her/its (could mean any of these!)</a:t>
                      </a:r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E2A8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Our</a:t>
                      </a:r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E2A8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Your (formal/to</a:t>
                      </a:r>
                      <a:r>
                        <a:rPr lang="en-US" sz="2800" baseline="0" dirty="0" smtClean="0"/>
                        <a:t> a group)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E2A8"/>
                    </a:solidFill>
                  </a:tcPr>
                </a:tc>
              </a:tr>
              <a:tr h="9425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Their</a:t>
                      </a:r>
                      <a:endParaRPr lang="en-US" sz="2800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8E2A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959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2015-04-23T10:55:39Z</dcterms:created>
  <dcterms:modified xsi:type="dcterms:W3CDTF">2015-04-23T10:57:05Z</dcterms:modified>
</cp:coreProperties>
</file>